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33705" y="278765"/>
            <a:ext cx="763460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/>
              <a:t>Rotation: 3D story world</a:t>
            </a:r>
            <a:endParaRPr lang="zh-CN" altLang="en-US" sz="4000"/>
          </a:p>
        </p:txBody>
      </p:sp>
      <p:pic>
        <p:nvPicPr>
          <p:cNvPr id="3" name="图片 2" descr="maya 3.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33705" y="1910080"/>
            <a:ext cx="5095875" cy="410146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817870" y="1336675"/>
            <a:ext cx="6075045" cy="43694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Analysis</a:t>
            </a:r>
            <a:endParaRPr lang="zh-CN" altLang="en-US" sz="1200"/>
          </a:p>
          <a:p>
            <a:endParaRPr lang="zh-CN" altLang="en-US" sz="1200"/>
          </a:p>
          <a:p>
            <a:r>
              <a:rPr lang="zh-CN" altLang="en-US" sz="1400"/>
              <a:t>The 3D animation world I built is a crystal forest in the magic world, </a:t>
            </a:r>
            <a:endParaRPr lang="zh-CN" altLang="en-US" sz="1400"/>
          </a:p>
          <a:p>
            <a:r>
              <a:rPr lang="zh-CN" altLang="en-US" sz="1400"/>
              <a:t>where crystals grow everywhere and the inhabitants build their houses </a:t>
            </a:r>
            <a:endParaRPr lang="zh-CN" altLang="en-US" sz="1400"/>
          </a:p>
          <a:p>
            <a:r>
              <a:rPr lang="zh-CN" altLang="en-US" sz="1400"/>
              <a:t>out of giant pumpkins. Before I came to Maya, I always felt that this </a:t>
            </a:r>
            <a:endParaRPr lang="zh-CN" altLang="en-US" sz="1400"/>
          </a:p>
          <a:p>
            <a:r>
              <a:rPr lang="zh-CN" altLang="en-US" sz="1400"/>
              <a:t>software is very mysterious. It is used to create lifelike 3D animation. I </a:t>
            </a:r>
            <a:endParaRPr lang="zh-CN" altLang="en-US" sz="1400"/>
          </a:p>
          <a:p>
            <a:r>
              <a:rPr lang="zh-CN" altLang="en-US" sz="1400"/>
              <a:t>couldn't help but admire its powerful function. </a:t>
            </a:r>
            <a:endParaRPr lang="zh-CN" altLang="en-US" sz="1400"/>
          </a:p>
          <a:p>
            <a:r>
              <a:rPr lang="zh-CN" altLang="en-US" sz="1400"/>
              <a:t> In the beginning, I couldn't even move the cube. But after Monday's </a:t>
            </a:r>
            <a:endParaRPr lang="zh-CN" altLang="en-US" sz="1400"/>
          </a:p>
          <a:p>
            <a:r>
              <a:rPr lang="zh-CN" altLang="en-US" sz="1400"/>
              <a:t>Workshop on Maya, I can use Maya to move, zoom in, zoom out and try to </a:t>
            </a:r>
            <a:endParaRPr lang="zh-CN" altLang="en-US" sz="1400"/>
          </a:p>
          <a:p>
            <a:r>
              <a:rPr lang="zh-CN" altLang="en-US" sz="1400"/>
              <a:t>build simple objects. In the following days, I learned how to build pipes, </a:t>
            </a:r>
            <a:endParaRPr lang="zh-CN" altLang="en-US" sz="1400"/>
          </a:p>
          <a:p>
            <a:r>
              <a:rPr lang="zh-CN" altLang="en-US" sz="1400"/>
              <a:t>branches, paint and render pictures through videos provided by my Tutor </a:t>
            </a:r>
            <a:endParaRPr lang="zh-CN" altLang="en-US" sz="1400"/>
          </a:p>
          <a:p>
            <a:r>
              <a:rPr lang="zh-CN" altLang="en-US" sz="1400"/>
              <a:t>on Moodle and videos on Youtube. </a:t>
            </a:r>
            <a:endParaRPr lang="zh-CN" altLang="en-US" sz="1400"/>
          </a:p>
          <a:p>
            <a:r>
              <a:rPr lang="zh-CN" altLang="en-US" sz="1400"/>
              <a:t> I don't think modeling is a very skilful process, it just requires patient </a:t>
            </a:r>
            <a:endParaRPr lang="zh-CN" altLang="en-US" sz="1400"/>
          </a:p>
          <a:p>
            <a:r>
              <a:rPr lang="zh-CN" altLang="en-US" sz="1400"/>
              <a:t>observation and a simple process of repetition. But in the process of </a:t>
            </a:r>
            <a:endParaRPr lang="zh-CN" altLang="en-US" sz="1400"/>
          </a:p>
          <a:p>
            <a:r>
              <a:rPr lang="zh-CN" altLang="en-US" sz="1400"/>
              <a:t>coloring, I had a lot of trouble, because I didn't know what color to use to</a:t>
            </a:r>
            <a:endParaRPr lang="zh-CN" altLang="en-US" sz="1400"/>
          </a:p>
          <a:p>
            <a:r>
              <a:rPr lang="zh-CN" altLang="en-US" sz="1400"/>
              <a:t> express a magical world. I tried a lot of color sets, pink, purple, but since </a:t>
            </a:r>
            <a:endParaRPr lang="zh-CN" altLang="en-US" sz="1400"/>
          </a:p>
          <a:p>
            <a:r>
              <a:rPr lang="zh-CN" altLang="en-US" sz="1400"/>
              <a:t>the major subject is a pumpkin house, the theme color is orange, then I </a:t>
            </a:r>
            <a:endParaRPr lang="zh-CN" altLang="en-US" sz="1400"/>
          </a:p>
          <a:p>
            <a:r>
              <a:rPr lang="zh-CN" altLang="en-US" sz="1400"/>
              <a:t>used orange as a main color.</a:t>
            </a:r>
            <a:endParaRPr lang="zh-CN" altLang="en-US" sz="1400"/>
          </a:p>
        </p:txBody>
      </p:sp>
      <p:sp>
        <p:nvSpPr>
          <p:cNvPr id="6" name="文本框 5"/>
          <p:cNvSpPr txBox="1"/>
          <p:nvPr/>
        </p:nvSpPr>
        <p:spPr>
          <a:xfrm>
            <a:off x="433705" y="1186815"/>
            <a:ext cx="39338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Final render image</a:t>
            </a:r>
            <a:endParaRPr lang="en-US" altLang="zh-CN" sz="280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6025,&quot;width&quot;:7487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1105</Words>
  <Application>WPS 文字</Application>
  <PresentationFormat>宽屏</PresentationFormat>
  <Paragraphs>23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方正书宋_GBK</vt:lpstr>
      <vt:lpstr>Wingdings</vt:lpstr>
      <vt:lpstr>宋体</vt:lpstr>
      <vt:lpstr>Arial Unicode MS</vt:lpstr>
      <vt:lpstr>汉仪书宋二KW</vt:lpstr>
      <vt:lpstr>Calibri</vt:lpstr>
      <vt:lpstr>Helvetica Neue</vt:lpstr>
      <vt:lpstr>Calibri Light</vt:lpstr>
      <vt:lpstr>微软雅黑</vt:lpstr>
      <vt:lpstr>汉仪旗黑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wangyilin</dc:creator>
  <cp:lastModifiedBy>wangyilin</cp:lastModifiedBy>
  <cp:revision>2</cp:revision>
  <dcterms:created xsi:type="dcterms:W3CDTF">2021-11-16T22:51:20Z</dcterms:created>
  <dcterms:modified xsi:type="dcterms:W3CDTF">2021-11-16T22:51:20Z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2052-3.8.1.6116</vt:lpwstr>
  </property>
</Properties>
</file>